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38" r:id="rId2"/>
    <p:sldId id="259" r:id="rId3"/>
    <p:sldId id="539" r:id="rId4"/>
    <p:sldId id="540" r:id="rId5"/>
    <p:sldId id="542" r:id="rId6"/>
    <p:sldId id="543" r:id="rId7"/>
    <p:sldId id="544" r:id="rId8"/>
    <p:sldId id="546" r:id="rId9"/>
  </p:sldIdLst>
  <p:sldSz cx="24387175" cy="13716000"/>
  <p:notesSz cx="6858000" cy="9144000"/>
  <p:defaultTextStyle>
    <a:defPPr>
      <a:defRPr lang="en-US"/>
    </a:defPPr>
    <a:lvl1pPr algn="l" defTabSz="1217613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1217613" indent="-760413" algn="l" defTabSz="1217613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2436813" indent="-1522413" algn="l" defTabSz="1217613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3656013" indent="-2284413" algn="l" defTabSz="1217613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4873625" indent="-3046413" algn="l" defTabSz="1217613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44">
          <p15:clr>
            <a:srgbClr val="A4A3A4"/>
          </p15:clr>
        </p15:guide>
        <p15:guide id="2" orient="horz" pos="499">
          <p15:clr>
            <a:srgbClr val="A4A3A4"/>
          </p15:clr>
        </p15:guide>
        <p15:guide id="3" pos="14278">
          <p15:clr>
            <a:srgbClr val="A4A3A4"/>
          </p15:clr>
        </p15:guide>
        <p15:guide id="4" pos="7681">
          <p15:clr>
            <a:srgbClr val="A4A3A4"/>
          </p15:clr>
        </p15:guide>
        <p15:guide id="5" pos="10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B2E"/>
    <a:srgbClr val="2F3A49"/>
    <a:srgbClr val="4A5B74"/>
    <a:srgbClr val="1D8EEA"/>
    <a:srgbClr val="3A3B39"/>
    <a:srgbClr val="191F29"/>
    <a:srgbClr val="252E3C"/>
    <a:srgbClr val="D53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582" autoAdjust="0"/>
    <p:restoredTop sz="94626" autoAdjust="0"/>
  </p:normalViewPr>
  <p:slideViewPr>
    <p:cSldViewPr snapToGrid="0" snapToObjects="1">
      <p:cViewPr>
        <p:scale>
          <a:sx n="28" d="100"/>
          <a:sy n="28" d="100"/>
        </p:scale>
        <p:origin x="-812" y="164"/>
      </p:cViewPr>
      <p:guideLst>
        <p:guide orient="horz" pos="8144"/>
        <p:guide orient="horz" pos="499"/>
        <p:guide pos="14278"/>
        <p:guide pos="7681"/>
        <p:guide pos="1086"/>
      </p:guideLst>
    </p:cSldViewPr>
  </p:slideViewPr>
  <p:outlineViewPr>
    <p:cViewPr>
      <p:scale>
        <a:sx n="33" d="100"/>
        <a:sy n="33" d="100"/>
      </p:scale>
      <p:origin x="0" y="135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BB9A1F-DC28-4A32-9F85-1B0F9029EE8D}" type="datetime1">
              <a:rPr lang="en-US" altLang="es-ES"/>
              <a:pPr/>
              <a:t>1/23/2019</a:t>
            </a:fld>
            <a:endParaRPr lang="en-U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E8097E-64BB-4B9C-803F-8019E8DB62C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130468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5800C4-9679-4910-8173-567A0BA3450A}" type="datetime1">
              <a:rPr lang="en-US" altLang="es-ES"/>
              <a:pPr/>
              <a:t>1/23/2019</a:t>
            </a:fld>
            <a:endParaRPr lang="en-US" alt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CC6B76-C4C2-4D09-A14C-B9D21B44FD52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882515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7613" rtl="0" eaLnBrk="0" fontAlgn="base" hangingPunct="0">
      <a:spcBef>
        <a:spcPct val="30000"/>
      </a:spcBef>
      <a:spcAft>
        <a:spcPct val="0"/>
      </a:spcAft>
      <a:defRPr sz="31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1217613" algn="l" defTabSz="1217613" rtl="0" eaLnBrk="0" fontAlgn="base" hangingPunct="0">
      <a:spcBef>
        <a:spcPct val="30000"/>
      </a:spcBef>
      <a:spcAft>
        <a:spcPct val="0"/>
      </a:spcAft>
      <a:defRPr sz="31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2436813" algn="l" defTabSz="1217613" rtl="0" eaLnBrk="0" fontAlgn="base" hangingPunct="0">
      <a:spcBef>
        <a:spcPct val="30000"/>
      </a:spcBef>
      <a:spcAft>
        <a:spcPct val="0"/>
      </a:spcAft>
      <a:defRPr sz="31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3656013" algn="l" defTabSz="1217613" rtl="0" eaLnBrk="0" fontAlgn="base" hangingPunct="0">
      <a:spcBef>
        <a:spcPct val="30000"/>
      </a:spcBef>
      <a:spcAft>
        <a:spcPct val="0"/>
      </a:spcAft>
      <a:defRPr sz="31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4873625" algn="l" defTabSz="1217613" rtl="0" eaLnBrk="0" fontAlgn="base" hangingPunct="0">
      <a:spcBef>
        <a:spcPct val="30000"/>
      </a:spcBef>
      <a:spcAft>
        <a:spcPct val="0"/>
      </a:spcAft>
      <a:defRPr sz="31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6094156" algn="l" defTabSz="121883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7312989" algn="l" defTabSz="121883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8531822" algn="l" defTabSz="121883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9750655" algn="l" defTabSz="121883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s-ES" smtClean="0"/>
              <a:t>Drag Picture and Send to Back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7839F12-4BDF-4EBA-B18B-C645B3338A7C}" type="slidenum">
              <a:rPr lang="en-US" altLang="es-ES" sz="1200"/>
              <a:pPr eaLnBrk="1" hangingPunct="1"/>
              <a:t>1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24626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64A88A9-FE77-46C7-98A2-6471AB9E1B1D}" type="slidenum">
              <a:rPr lang="en-US" altLang="es-ES" sz="1200"/>
              <a:pPr eaLnBrk="1" hangingPunct="1"/>
              <a:t>2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180671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64A88A9-FE77-46C7-98A2-6471AB9E1B1D}" type="slidenum">
              <a:rPr lang="en-US" altLang="es-ES" sz="1200"/>
              <a:pPr eaLnBrk="1" hangingPunct="1"/>
              <a:t>3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94196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64A88A9-FE77-46C7-98A2-6471AB9E1B1D}" type="slidenum">
              <a:rPr lang="en-US" altLang="es-ES" sz="1200"/>
              <a:pPr eaLnBrk="1" hangingPunct="1"/>
              <a:t>4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355794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64A88A9-FE77-46C7-98A2-6471AB9E1B1D}" type="slidenum">
              <a:rPr lang="en-US" altLang="es-ES" sz="1200"/>
              <a:pPr eaLnBrk="1" hangingPunct="1"/>
              <a:t>5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136193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64A88A9-FE77-46C7-98A2-6471AB9E1B1D}" type="slidenum">
              <a:rPr lang="en-US" altLang="es-ES" sz="1200"/>
              <a:pPr eaLnBrk="1" hangingPunct="1"/>
              <a:t>6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299840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24387175" cy="13970000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95725793"/>
      </p:ext>
    </p:extLst>
  </p:cSld>
  <p:clrMapOvr>
    <a:masterClrMapping/>
  </p:clrMapOvr>
  <p:transition spd="med"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 userDrawn="1"/>
        </p:nvSpPr>
        <p:spPr>
          <a:xfrm>
            <a:off x="21978938" y="12133263"/>
            <a:ext cx="674687" cy="67627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s-ES_tradnl" altLang="es-ES">
              <a:solidFill>
                <a:srgbClr val="FFFFFF"/>
              </a:solidFill>
            </a:endParaRPr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5437188" y="12558713"/>
            <a:ext cx="16219487" cy="1587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2025268" y="3753556"/>
            <a:ext cx="1828801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8623553" y="3753556"/>
            <a:ext cx="1828801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15001682" y="3753556"/>
            <a:ext cx="1828801" cy="1828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21851938" y="12096750"/>
            <a:ext cx="928687" cy="730250"/>
          </a:xfrm>
        </p:spPr>
        <p:txBody>
          <a:bodyPr/>
          <a:lstStyle>
            <a:lvl1pPr algn="ctr">
              <a:defRPr sz="1900">
                <a:solidFill>
                  <a:schemeClr val="bg1"/>
                </a:solidFill>
                <a:latin typeface="Roboto Regular" charset="0"/>
              </a:defRPr>
            </a:lvl1pPr>
          </a:lstStyle>
          <a:p>
            <a:fld id="{D7CD5EAE-6226-4F5A-B0EA-09CE23D3E1B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588781491"/>
      </p:ext>
    </p:extLst>
  </p:cSld>
  <p:clrMapOvr>
    <a:masterClrMapping/>
  </p:clrMapOvr>
  <p:transition spd="med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0" y="-1"/>
            <a:ext cx="24387175" cy="6753382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4783361"/>
      </p:ext>
    </p:extLst>
  </p:cSld>
  <p:clrMapOvr>
    <a:masterClrMapping/>
  </p:clrMapOvr>
  <p:transition spd="med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spect="1"/>
          </p:cNvSpPr>
          <p:nvPr userDrawn="1"/>
        </p:nvSpPr>
        <p:spPr>
          <a:xfrm>
            <a:off x="21978938" y="12133263"/>
            <a:ext cx="674687" cy="67627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s-ES_tradnl" altLang="es-ES">
              <a:solidFill>
                <a:srgbClr val="FFFFFF"/>
              </a:solidFill>
            </a:endParaRPr>
          </a:p>
        </p:txBody>
      </p: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7"/>
          <p:cNvCxnSpPr/>
          <p:nvPr userDrawn="1"/>
        </p:nvCxnSpPr>
        <p:spPr>
          <a:xfrm>
            <a:off x="5437188" y="12558713"/>
            <a:ext cx="16219487" cy="1587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851938" y="12096750"/>
            <a:ext cx="928687" cy="730250"/>
          </a:xfrm>
        </p:spPr>
        <p:txBody>
          <a:bodyPr/>
          <a:lstStyle>
            <a:lvl1pPr algn="ctr">
              <a:defRPr sz="1900">
                <a:solidFill>
                  <a:schemeClr val="bg1"/>
                </a:solidFill>
                <a:latin typeface="Roboto Regular" charset="0"/>
              </a:defRPr>
            </a:lvl1pPr>
          </a:lstStyle>
          <a:p>
            <a:fld id="{C1239150-8572-4CE8-9B7B-E9CA40DA9F56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275920489"/>
      </p:ext>
    </p:extLst>
  </p:cSld>
  <p:clrMapOvr>
    <a:masterClrMapping/>
  </p:clrMapOvr>
  <p:transition spd="med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spect="1"/>
          </p:cNvSpPr>
          <p:nvPr userDrawn="1"/>
        </p:nvSpPr>
        <p:spPr>
          <a:xfrm>
            <a:off x="21978938" y="12133263"/>
            <a:ext cx="674687" cy="67627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s-ES_tradnl" altLang="es-ES">
              <a:solidFill>
                <a:srgbClr val="FFFFFF"/>
              </a:solidFill>
            </a:endParaRPr>
          </a:p>
        </p:txBody>
      </p: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7"/>
          <p:cNvCxnSpPr/>
          <p:nvPr userDrawn="1"/>
        </p:nvCxnSpPr>
        <p:spPr>
          <a:xfrm>
            <a:off x="5437188" y="12558713"/>
            <a:ext cx="16219487" cy="1587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851938" y="12115800"/>
            <a:ext cx="928687" cy="730250"/>
          </a:xfrm>
        </p:spPr>
        <p:txBody>
          <a:bodyPr/>
          <a:lstStyle>
            <a:lvl1pPr algn="ctr">
              <a:defRPr sz="1900">
                <a:solidFill>
                  <a:schemeClr val="bg1"/>
                </a:solidFill>
                <a:latin typeface="Roboto Regular" charset="0"/>
              </a:defRPr>
            </a:lvl1pPr>
          </a:lstStyle>
          <a:p>
            <a:fld id="{60618328-2F3A-4671-96DA-38D2B8B5AFAF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53054092"/>
      </p:ext>
    </p:extLst>
  </p:cSld>
  <p:clrMapOvr>
    <a:masterClrMapping/>
  </p:clrMapOvr>
  <p:transition spd="med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spect="1"/>
          </p:cNvSpPr>
          <p:nvPr userDrawn="1"/>
        </p:nvSpPr>
        <p:spPr>
          <a:xfrm>
            <a:off x="21978938" y="12133263"/>
            <a:ext cx="674687" cy="67627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s-ES_tradnl" altLang="es-ES">
              <a:solidFill>
                <a:srgbClr val="FFFFFF"/>
              </a:solidFill>
            </a:endParaRPr>
          </a:p>
        </p:txBody>
      </p: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851938" y="12096750"/>
            <a:ext cx="928687" cy="730250"/>
          </a:xfrm>
        </p:spPr>
        <p:txBody>
          <a:bodyPr/>
          <a:lstStyle>
            <a:lvl1pPr algn="ctr">
              <a:defRPr sz="1900">
                <a:solidFill>
                  <a:schemeClr val="bg1"/>
                </a:solidFill>
                <a:latin typeface="Roboto Regular" charset="0"/>
              </a:defRPr>
            </a:lvl1pPr>
          </a:lstStyle>
          <a:p>
            <a:fld id="{8741DA1B-95EE-44CF-8C27-1707DC7E93E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753259056"/>
      </p:ext>
    </p:extLst>
  </p:cSld>
  <p:clrMapOvr>
    <a:masterClrMapping/>
  </p:clrMapOvr>
  <p:transition spd="med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spect="1"/>
          </p:cNvSpPr>
          <p:nvPr userDrawn="1"/>
        </p:nvSpPr>
        <p:spPr>
          <a:xfrm>
            <a:off x="21978938" y="12133263"/>
            <a:ext cx="674687" cy="67627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s-ES_tradnl" altLang="es-ES">
              <a:solidFill>
                <a:srgbClr val="FFFFFF"/>
              </a:solidFill>
            </a:endParaRPr>
          </a:p>
        </p:txBody>
      </p: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851938" y="12096750"/>
            <a:ext cx="928687" cy="730250"/>
          </a:xfrm>
        </p:spPr>
        <p:txBody>
          <a:bodyPr/>
          <a:lstStyle>
            <a:lvl1pPr algn="ctr">
              <a:defRPr sz="1900">
                <a:solidFill>
                  <a:schemeClr val="bg1"/>
                </a:solidFill>
                <a:latin typeface="Roboto Regular" charset="0"/>
              </a:defRPr>
            </a:lvl1pPr>
          </a:lstStyle>
          <a:p>
            <a:fld id="{3AA266DC-B682-49CE-AE7F-687FC03204A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07347477"/>
      </p:ext>
    </p:extLst>
  </p:cSld>
  <p:clrMapOvr>
    <a:masterClrMapping/>
  </p:clrMapOvr>
  <p:transition spd="med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447800"/>
            <a:ext cx="24387175" cy="8915400"/>
          </a:xfrm>
        </p:spPr>
        <p:txBody>
          <a:bodyPr rtlCol="0">
            <a:normAutofit/>
          </a:bodyPr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74678645"/>
      </p:ext>
    </p:extLst>
  </p:cSld>
  <p:clrMapOvr>
    <a:masterClrMapping/>
  </p:clrMapOvr>
  <p:transition spd="med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>
            <a:spLocks noChangeAspect="1"/>
          </p:cNvSpPr>
          <p:nvPr userDrawn="1"/>
        </p:nvSpPr>
        <p:spPr>
          <a:xfrm>
            <a:off x="21978938" y="12133263"/>
            <a:ext cx="674687" cy="67627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s-ES_tradnl" altLang="es-ES">
              <a:solidFill>
                <a:srgbClr val="FFFFFF"/>
              </a:solidFill>
            </a:endParaRPr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5437188" y="12558713"/>
            <a:ext cx="16219487" cy="1587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7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1" y="3556003"/>
            <a:ext cx="10216298" cy="5644446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endParaRPr lang="en-US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851938" y="12096750"/>
            <a:ext cx="928687" cy="730250"/>
          </a:xfrm>
        </p:spPr>
        <p:txBody>
          <a:bodyPr/>
          <a:lstStyle>
            <a:lvl1pPr algn="ctr">
              <a:defRPr sz="1900">
                <a:solidFill>
                  <a:schemeClr val="bg1"/>
                </a:solidFill>
                <a:latin typeface="Roboto Regular" charset="0"/>
              </a:defRPr>
            </a:lvl1pPr>
          </a:lstStyle>
          <a:p>
            <a:fld id="{A118C3F5-513E-4923-A2EA-B9A001B3F066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38899620"/>
      </p:ext>
    </p:extLst>
  </p:cSld>
  <p:clrMapOvr>
    <a:masterClrMapping/>
  </p:clrMapOvr>
  <p:transition spd="med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>
            <a:spLocks noChangeAspect="1"/>
          </p:cNvSpPr>
          <p:nvPr userDrawn="1"/>
        </p:nvSpPr>
        <p:spPr>
          <a:xfrm>
            <a:off x="21978938" y="12133263"/>
            <a:ext cx="674687" cy="67627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s-ES_tradnl" altLang="es-ES">
              <a:solidFill>
                <a:srgbClr val="FFFFFF"/>
              </a:solidFill>
            </a:endParaRPr>
          </a:p>
        </p:txBody>
      </p:sp>
      <p:cxnSp>
        <p:nvCxnSpPr>
          <p:cNvPr id="4" name="Straight Connector 7"/>
          <p:cNvCxnSpPr/>
          <p:nvPr userDrawn="1"/>
        </p:nvCxnSpPr>
        <p:spPr>
          <a:xfrm>
            <a:off x="5437188" y="12558713"/>
            <a:ext cx="16219487" cy="1587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7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372807"/>
            <a:ext cx="12192601" cy="6986590"/>
          </a:xfrm>
        </p:spPr>
        <p:txBody>
          <a:bodyPr rtlCol="0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851938" y="12096750"/>
            <a:ext cx="928687" cy="730250"/>
          </a:xfrm>
        </p:spPr>
        <p:txBody>
          <a:bodyPr/>
          <a:lstStyle>
            <a:lvl1pPr algn="ctr">
              <a:defRPr sz="1900">
                <a:solidFill>
                  <a:schemeClr val="bg1"/>
                </a:solidFill>
                <a:latin typeface="Roboto Regular" charset="0"/>
              </a:defRPr>
            </a:lvl1pPr>
          </a:lstStyle>
          <a:p>
            <a:fld id="{41ECAC29-9907-4A3A-8D8F-DB9EC33259A7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505772582"/>
      </p:ext>
    </p:extLst>
  </p:cSld>
  <p:clrMapOvr>
    <a:masterClrMapping/>
  </p:clrMapOvr>
  <p:transition spd="med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>
            <a:spLocks noChangeAspect="1"/>
          </p:cNvSpPr>
          <p:nvPr userDrawn="1"/>
        </p:nvSpPr>
        <p:spPr>
          <a:xfrm>
            <a:off x="21978938" y="12133263"/>
            <a:ext cx="674687" cy="67627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s-ES_tradnl" altLang="es-ES">
              <a:solidFill>
                <a:srgbClr val="FFFFFF"/>
              </a:solidFill>
            </a:endParaRPr>
          </a:p>
        </p:txBody>
      </p:sp>
      <p:cxnSp>
        <p:nvCxnSpPr>
          <p:cNvPr id="4" name="Straight Connector 7"/>
          <p:cNvCxnSpPr/>
          <p:nvPr userDrawn="1"/>
        </p:nvCxnSpPr>
        <p:spPr>
          <a:xfrm>
            <a:off x="5437188" y="12558713"/>
            <a:ext cx="16219487" cy="1587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7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12195174" y="3372807"/>
            <a:ext cx="12192601" cy="6986590"/>
          </a:xfrm>
        </p:spPr>
        <p:txBody>
          <a:bodyPr rtlCol="0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851938" y="12096750"/>
            <a:ext cx="928687" cy="730250"/>
          </a:xfrm>
        </p:spPr>
        <p:txBody>
          <a:bodyPr/>
          <a:lstStyle>
            <a:lvl1pPr algn="ctr">
              <a:defRPr sz="1900">
                <a:solidFill>
                  <a:schemeClr val="bg1"/>
                </a:solidFill>
                <a:latin typeface="Roboto Regular" charset="0"/>
              </a:defRPr>
            </a:lvl1pPr>
          </a:lstStyle>
          <a:p>
            <a:fld id="{F3D823CD-FF7B-4FF2-9CB4-2F24FCE70DF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534112405"/>
      </p:ext>
    </p:extLst>
  </p:cSld>
  <p:clrMapOvr>
    <a:masterClrMapping/>
  </p:clrMapOvr>
  <p:transition spd="med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8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765" tIns="121884" rIns="243765" bIns="1218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Presentación corporativa UGR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3200400"/>
            <a:ext cx="21948775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765" tIns="121884" rIns="243765" bIns="1218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Estilos primer nivel</a:t>
            </a:r>
          </a:p>
          <a:p>
            <a:pPr lvl="1"/>
            <a:r>
              <a:rPr lang="en-US" altLang="es-ES" smtClean="0"/>
              <a:t>Segundo nivel</a:t>
            </a:r>
          </a:p>
          <a:p>
            <a:pPr lvl="2"/>
            <a:r>
              <a:rPr lang="en-US" altLang="es-ES" smtClean="0"/>
              <a:t>Tercer nivel</a:t>
            </a:r>
          </a:p>
          <a:p>
            <a:pPr lvl="3"/>
            <a:r>
              <a:rPr lang="en-US" altLang="es-ES" smtClean="0"/>
              <a:t>Cuarto nivel</a:t>
            </a:r>
          </a:p>
          <a:p>
            <a:pPr lvl="4"/>
            <a:r>
              <a:rPr lang="en-US" altLang="es-ES" smtClean="0"/>
              <a:t>Quinto nivel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2700"/>
            <a:ext cx="5691187" cy="730250"/>
          </a:xfrm>
          <a:prstGeom prst="rect">
            <a:avLst/>
          </a:prstGeom>
        </p:spPr>
        <p:txBody>
          <a:bodyPr vert="horz" wrap="square" lIns="243765" tIns="121884" rIns="243765" bIns="121884" numCol="1" anchor="ctr" anchorCtr="0" compatLnSpc="1">
            <a:prstTxWarp prst="textNoShape">
              <a:avLst/>
            </a:prstTxWarp>
          </a:bodyPr>
          <a:lstStyle>
            <a:lvl1pPr algn="r">
              <a:defRPr sz="3100">
                <a:solidFill>
                  <a:srgbClr val="A5A6A5"/>
                </a:solidFill>
                <a:latin typeface="Roboto Light" charset="0"/>
              </a:defRPr>
            </a:lvl1pPr>
          </a:lstStyle>
          <a:p>
            <a:fld id="{03E7F58E-13D1-4519-8AF4-B5F4A4386541}" type="slidenum">
              <a:rPr lang="en-US" altLang="es-ES"/>
              <a:pPr/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</p:sldLayoutIdLst>
  <p:transition spd="med" advClick="0" advTm="2000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Roboto Light"/>
          <a:ea typeface="MS PGothic" pitchFamily="34" charset="-128"/>
          <a:cs typeface="Roboto Light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Roboto Light" charset="0"/>
          <a:ea typeface="MS PGothic" pitchFamily="34" charset="-128"/>
          <a:cs typeface="Roboto Light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Roboto Light" charset="0"/>
          <a:ea typeface="MS PGothic" pitchFamily="34" charset="-128"/>
          <a:cs typeface="Roboto Light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Roboto Light" charset="0"/>
          <a:ea typeface="MS PGothic" pitchFamily="34" charset="-128"/>
          <a:cs typeface="Roboto Light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Roboto Light" charset="0"/>
          <a:ea typeface="MS PGothic" pitchFamily="34" charset="-128"/>
          <a:cs typeface="Roboto Light" charset="0"/>
        </a:defRPr>
      </a:lvl5pPr>
      <a:lvl6pPr marL="457038" algn="ctr" defTabSz="1218771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6pPr>
      <a:lvl7pPr marL="914078" algn="ctr" defTabSz="1218771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7pPr>
      <a:lvl8pPr marL="1371118" algn="ctr" defTabSz="1218771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8pPr>
      <a:lvl9pPr marL="1828156" algn="ctr" defTabSz="1218771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9pPr>
    </p:titleStyle>
    <p:bodyStyle>
      <a:lvl1pPr marL="341313" indent="-3413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000" kern="1200">
          <a:solidFill>
            <a:schemeClr val="tx1"/>
          </a:solidFill>
          <a:latin typeface="Roboto Light"/>
          <a:ea typeface="MS PGothic" pitchFamily="34" charset="-128"/>
          <a:cs typeface="Roboto Light"/>
        </a:defRPr>
      </a:lvl1pPr>
      <a:lvl2pPr marL="1217613" indent="-7604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00" kern="1200">
          <a:solidFill>
            <a:schemeClr val="tx1"/>
          </a:solidFill>
          <a:latin typeface="Roboto Light"/>
          <a:ea typeface="MS PGothic" pitchFamily="34" charset="-128"/>
          <a:cs typeface="Roboto Light"/>
        </a:defRPr>
      </a:lvl2pPr>
      <a:lvl3pPr marL="2436813" indent="-15224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00" kern="1200">
          <a:solidFill>
            <a:schemeClr val="tx1"/>
          </a:solidFill>
          <a:latin typeface="Roboto Light"/>
          <a:ea typeface="MS PGothic" pitchFamily="34" charset="-128"/>
          <a:cs typeface="Roboto Light"/>
        </a:defRPr>
      </a:lvl3pPr>
      <a:lvl4pPr marL="3656013" indent="-22844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Roboto Light"/>
          <a:ea typeface="MS PGothic" pitchFamily="34" charset="-128"/>
          <a:cs typeface="Roboto Light"/>
        </a:defRPr>
      </a:lvl4pPr>
      <a:lvl5pPr marL="4873625" indent="-30464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Roboto Light"/>
          <a:ea typeface="MS PGothic" pitchFamily="34" charset="-128"/>
          <a:cs typeface="Roboto Light"/>
        </a:defRPr>
      </a:lvl5pPr>
      <a:lvl6pPr marL="6703573" indent="-609416" algn="l" defTabSz="1218833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7922405" indent="-609416" algn="l" defTabSz="1218833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9141236" indent="-609416" algn="l" defTabSz="1218833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0066" indent="-609416" algn="l" defTabSz="1218833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33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833" algn="l" defTabSz="1218833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7663" algn="l" defTabSz="1218833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6496" algn="l" defTabSz="1218833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5328" algn="l" defTabSz="1218833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4156" algn="l" defTabSz="1218833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2989" algn="l" defTabSz="1218833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1822" algn="l" defTabSz="1218833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0655" algn="l" defTabSz="1218833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auto">
          <a:xfrm rot="-5400000">
            <a:off x="5208588" y="-5208588"/>
            <a:ext cx="13970000" cy="24387175"/>
          </a:xfrm>
          <a:prstGeom prst="rect">
            <a:avLst/>
          </a:prstGeom>
          <a:solidFill>
            <a:srgbClr val="2F3A49">
              <a:alpha val="67842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 anchor="ctr"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s-ES_tradnl" altLang="es-ES">
              <a:solidFill>
                <a:srgbClr val="FFFFFF"/>
              </a:solidFill>
            </a:endParaRPr>
          </a:p>
        </p:txBody>
      </p:sp>
      <p:sp>
        <p:nvSpPr>
          <p:cNvPr id="28677" name="Marcador de posición de imagen 5"/>
          <p:cNvSpPr>
            <a:spLocks noGrp="1"/>
          </p:cNvSpPr>
          <p:nvPr>
            <p:ph type="pic" sz="quarter" idx="10"/>
          </p:nvPr>
        </p:nvSpPr>
        <p:spPr>
          <a:xfrm>
            <a:off x="641769" y="-458000"/>
            <a:ext cx="24387175" cy="13970000"/>
          </a:xfrm>
        </p:spPr>
      </p:sp>
      <p:pic>
        <p:nvPicPr>
          <p:cNvPr id="35" name="Imagen 34" descr="UGR-MARCA-01-negati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2647950"/>
            <a:ext cx="7200900" cy="704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C:\Users\jrespana\Desktop\logocsircbn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039" y="10151580"/>
            <a:ext cx="1611097" cy="5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144000" y="9056916"/>
            <a:ext cx="738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Firma Electrónica de Actas</a:t>
            </a:r>
            <a:endParaRPr lang="es-ES" sz="4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05A5DDB-BFFF-4554-AA04-20F49D3DFFBF}" type="slidenum">
              <a:rPr lang="en-US" altLang="es-ES" sz="1900">
                <a:solidFill>
                  <a:schemeClr val="bg1"/>
                </a:solidFill>
                <a:latin typeface="Roboto Regular" charset="0"/>
              </a:rPr>
              <a:pPr eaLnBrk="1" hangingPunct="1"/>
              <a:t>2</a:t>
            </a:fld>
            <a:endParaRPr lang="en-US" altLang="es-ES" sz="1900">
              <a:solidFill>
                <a:schemeClr val="bg1"/>
              </a:solidFill>
              <a:latin typeface="Roboto Regular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903413" y="1038225"/>
            <a:ext cx="20877212" cy="1203325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 anchor="ctr"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_tradnl" altLang="es-ES" dirty="0" smtClean="0">
                <a:solidFill>
                  <a:schemeClr val="accent1"/>
                </a:solidFill>
              </a:rPr>
              <a:t>Introduzca usuario y clave</a:t>
            </a:r>
            <a:endParaRPr lang="es-ES_tradnl" altLang="es-ES" dirty="0">
              <a:solidFill>
                <a:schemeClr val="accent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887" y="3135089"/>
            <a:ext cx="12339601" cy="68495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05A5DDB-BFFF-4554-AA04-20F49D3DFFBF}" type="slidenum">
              <a:rPr lang="en-US" altLang="es-ES" sz="1900">
                <a:solidFill>
                  <a:schemeClr val="bg1"/>
                </a:solidFill>
                <a:latin typeface="Roboto Regular" charset="0"/>
              </a:rPr>
              <a:pPr eaLnBrk="1" hangingPunct="1"/>
              <a:t>3</a:t>
            </a:fld>
            <a:endParaRPr lang="en-US" altLang="es-ES" sz="1900">
              <a:solidFill>
                <a:schemeClr val="bg1"/>
              </a:solidFill>
              <a:latin typeface="Roboto Regular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154" y="2982686"/>
            <a:ext cx="14384960" cy="69330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1903413" y="1038225"/>
            <a:ext cx="20877212" cy="1203325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 anchor="ctr"/>
          <a:lstStyle/>
          <a:p>
            <a:pPr algn="ctr"/>
            <a:r>
              <a:rPr lang="es-ES_tradnl" altLang="es-ES" dirty="0">
                <a:solidFill>
                  <a:schemeClr val="accent1"/>
                </a:solidFill>
              </a:rPr>
              <a:t>Seleccione la opción de menú “Actas”</a:t>
            </a:r>
          </a:p>
        </p:txBody>
      </p:sp>
    </p:spTree>
    <p:extLst>
      <p:ext uri="{BB962C8B-B14F-4D97-AF65-F5344CB8AC3E}">
        <p14:creationId xmlns:p14="http://schemas.microsoft.com/office/powerpoint/2010/main" val="1506745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05A5DDB-BFFF-4554-AA04-20F49D3DFFBF}" type="slidenum">
              <a:rPr lang="en-US" altLang="es-ES" sz="1900">
                <a:solidFill>
                  <a:schemeClr val="bg1"/>
                </a:solidFill>
                <a:latin typeface="Roboto Regular" charset="0"/>
              </a:rPr>
              <a:pPr eaLnBrk="1" hangingPunct="1"/>
              <a:t>4</a:t>
            </a:fld>
            <a:endParaRPr lang="en-US" altLang="es-ES" sz="1900">
              <a:solidFill>
                <a:schemeClr val="bg1"/>
              </a:solidFill>
              <a:latin typeface="Roboto Regular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586" y="2590800"/>
            <a:ext cx="14513697" cy="79547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1903413" y="1038225"/>
            <a:ext cx="20877212" cy="1203325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 anchor="ctr"/>
          <a:lstStyle/>
          <a:p>
            <a:pPr algn="ctr"/>
            <a:r>
              <a:rPr lang="es-ES_tradnl" altLang="es-ES" dirty="0">
                <a:solidFill>
                  <a:schemeClr val="accent1"/>
                </a:solidFill>
              </a:rPr>
              <a:t>Seleccione curso académico y pulse “Continuar”</a:t>
            </a:r>
          </a:p>
        </p:txBody>
      </p:sp>
    </p:spTree>
    <p:extLst>
      <p:ext uri="{BB962C8B-B14F-4D97-AF65-F5344CB8AC3E}">
        <p14:creationId xmlns:p14="http://schemas.microsoft.com/office/powerpoint/2010/main" val="2342246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05A5DDB-BFFF-4554-AA04-20F49D3DFFBF}" type="slidenum">
              <a:rPr lang="en-US" altLang="es-ES" sz="1900">
                <a:solidFill>
                  <a:schemeClr val="bg1"/>
                </a:solidFill>
                <a:latin typeface="Roboto Regular" charset="0"/>
              </a:rPr>
              <a:pPr eaLnBrk="1" hangingPunct="1"/>
              <a:t>5</a:t>
            </a:fld>
            <a:endParaRPr lang="en-US" altLang="es-ES" sz="1900">
              <a:solidFill>
                <a:schemeClr val="bg1"/>
              </a:solidFill>
              <a:latin typeface="Roboto Regular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500" y="3287487"/>
            <a:ext cx="17220784" cy="6400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1903413" y="1038225"/>
            <a:ext cx="20877212" cy="1203325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 anchor="ctr"/>
          <a:lstStyle/>
          <a:p>
            <a:pPr algn="ctr"/>
            <a:r>
              <a:rPr lang="es-ES_tradnl" altLang="es-ES" dirty="0">
                <a:solidFill>
                  <a:schemeClr val="accent1"/>
                </a:solidFill>
              </a:rPr>
              <a:t>Seleccione Grupo y pulse “Continuar”</a:t>
            </a:r>
          </a:p>
        </p:txBody>
      </p:sp>
    </p:spTree>
    <p:extLst>
      <p:ext uri="{BB962C8B-B14F-4D97-AF65-F5344CB8AC3E}">
        <p14:creationId xmlns:p14="http://schemas.microsoft.com/office/powerpoint/2010/main" val="1595464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05A5DDB-BFFF-4554-AA04-20F49D3DFFBF}" type="slidenum">
              <a:rPr lang="en-US" altLang="es-ES" sz="1900">
                <a:solidFill>
                  <a:schemeClr val="bg1"/>
                </a:solidFill>
                <a:latin typeface="Roboto Regular" charset="0"/>
              </a:rPr>
              <a:pPr eaLnBrk="1" hangingPunct="1"/>
              <a:t>6</a:t>
            </a:fld>
            <a:endParaRPr lang="en-US" altLang="es-ES" sz="1900">
              <a:solidFill>
                <a:schemeClr val="bg1"/>
              </a:solidFill>
              <a:latin typeface="Roboto Regular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895" y="3918859"/>
            <a:ext cx="16262990" cy="54428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1903413" y="1038225"/>
            <a:ext cx="20877212" cy="1203325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 anchor="ctr"/>
          <a:lstStyle/>
          <a:p>
            <a:pPr algn="ctr"/>
            <a:r>
              <a:rPr lang="es-ES_tradnl" altLang="es-ES" dirty="0">
                <a:solidFill>
                  <a:schemeClr val="accent1"/>
                </a:solidFill>
              </a:rPr>
              <a:t>Seleccione convocatoria y pulse “Siguiente</a:t>
            </a:r>
            <a:r>
              <a:rPr lang="es-ES_tradnl" altLang="es-ES" dirty="0" smtClean="0">
                <a:solidFill>
                  <a:schemeClr val="accent1"/>
                </a:solidFill>
              </a:rPr>
              <a:t>” y cumplimente el acta</a:t>
            </a:r>
            <a:endParaRPr lang="es-ES_tradnl" altLang="es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64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9150-8572-4CE8-9B7B-E9CA40DA9F56}" type="slidenum">
              <a:rPr lang="en-US" altLang="es-ES" smtClean="0"/>
              <a:pPr/>
              <a:t>7</a:t>
            </a:fld>
            <a:endParaRPr lang="en-US" altLang="es-ES"/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2029685" y="1038224"/>
            <a:ext cx="20877212" cy="1203325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 anchor="ctr"/>
          <a:lstStyle/>
          <a:p>
            <a:pPr algn="ctr"/>
            <a:r>
              <a:rPr lang="es-ES_tradnl" altLang="es-ES" dirty="0" smtClean="0">
                <a:solidFill>
                  <a:schemeClr val="accent1"/>
                </a:solidFill>
              </a:rPr>
              <a:t>Una vez cumplimentada, pulse </a:t>
            </a:r>
            <a:r>
              <a:rPr lang="es-ES_tradnl" altLang="es-ES" dirty="0">
                <a:solidFill>
                  <a:schemeClr val="accent1"/>
                </a:solidFill>
              </a:rPr>
              <a:t>“Firma </a:t>
            </a:r>
            <a:r>
              <a:rPr lang="es-ES_tradnl" altLang="es-ES" dirty="0" err="1">
                <a:solidFill>
                  <a:schemeClr val="accent1"/>
                </a:solidFill>
              </a:rPr>
              <a:t>Elect</a:t>
            </a:r>
            <a:r>
              <a:rPr lang="es-ES_tradnl" altLang="es-ES" dirty="0" smtClean="0">
                <a:solidFill>
                  <a:schemeClr val="accent1"/>
                </a:solidFill>
              </a:rPr>
              <a:t>.” y accederá directamente a la Sede electrónica</a:t>
            </a:r>
            <a:endParaRPr lang="es-ES_tradnl" altLang="es-ES" dirty="0">
              <a:solidFill>
                <a:schemeClr val="accent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68" y="2429395"/>
            <a:ext cx="12997544" cy="99110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41344985"/>
      </p:ext>
    </p:extLst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9150-8572-4CE8-9B7B-E9CA40DA9F56}" type="slidenum">
              <a:rPr lang="en-US" altLang="es-ES" smtClean="0"/>
              <a:pPr/>
              <a:t>8</a:t>
            </a:fld>
            <a:endParaRPr lang="en-US" altLang="es-ES"/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2063433" y="649605"/>
            <a:ext cx="20877212" cy="1203325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 anchor="ctr"/>
          <a:lstStyle/>
          <a:p>
            <a:pPr algn="ctr"/>
            <a:r>
              <a:rPr lang="es-ES_tradnl" altLang="es-ES" dirty="0" smtClean="0">
                <a:solidFill>
                  <a:schemeClr val="accent1"/>
                </a:solidFill>
              </a:rPr>
              <a:t>Termine el proceso de entrega de acta  pulsando </a:t>
            </a:r>
            <a:r>
              <a:rPr lang="es-ES_tradnl" altLang="es-ES" dirty="0">
                <a:solidFill>
                  <a:schemeClr val="accent1"/>
                </a:solidFill>
              </a:rPr>
              <a:t>“Firma </a:t>
            </a:r>
            <a:r>
              <a:rPr lang="es-ES_tradnl" altLang="es-ES" dirty="0" smtClean="0">
                <a:solidFill>
                  <a:schemeClr val="accent1"/>
                </a:solidFill>
              </a:rPr>
              <a:t>Acta”</a:t>
            </a:r>
            <a:endParaRPr lang="es-ES_tradnl" altLang="es-ES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40" y="1852930"/>
            <a:ext cx="1298575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40" y="6388894"/>
            <a:ext cx="12985750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40" y="10308432"/>
            <a:ext cx="12985664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6629400" y="10139601"/>
            <a:ext cx="2468880" cy="131048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384"/>
      </p:ext>
    </p:extLst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lizarin Light">
      <a:dk1>
        <a:srgbClr val="737572"/>
      </a:dk1>
      <a:lt1>
        <a:sysClr val="window" lastClr="FFFFFF"/>
      </a:lt1>
      <a:dk2>
        <a:srgbClr val="DB342D"/>
      </a:dk2>
      <a:lt2>
        <a:srgbClr val="FFFFFF"/>
      </a:lt2>
      <a:accent1>
        <a:srgbClr val="DB342D"/>
      </a:accent1>
      <a:accent2>
        <a:srgbClr val="7C8185"/>
      </a:accent2>
      <a:accent3>
        <a:srgbClr val="DB342D"/>
      </a:accent3>
      <a:accent4>
        <a:srgbClr val="7C8185"/>
      </a:accent4>
      <a:accent5>
        <a:srgbClr val="DB342D"/>
      </a:accent5>
      <a:accent6>
        <a:srgbClr val="7C8185"/>
      </a:accent6>
      <a:hlink>
        <a:srgbClr val="DB342D"/>
      </a:hlink>
      <a:folHlink>
        <a:srgbClr val="FF60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6071</TotalTime>
  <Words>89</Words>
  <Application>Microsoft Office PowerPoint</Application>
  <PresentationFormat>Personalizado</PresentationFormat>
  <Paragraphs>22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Oficina de Gestión de la Comunicación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presentación corporativa UGR</dc:title>
  <dc:creator>Ángel Rodríguez Valverde</dc:creator>
  <cp:lastModifiedBy>Univerisidad de Granada</cp:lastModifiedBy>
  <cp:revision>839</cp:revision>
  <dcterms:created xsi:type="dcterms:W3CDTF">2017-04-03T07:16:45Z</dcterms:created>
  <dcterms:modified xsi:type="dcterms:W3CDTF">2019-01-23T12:18:12Z</dcterms:modified>
</cp:coreProperties>
</file>